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828" y="984"/>
      </p:cViewPr>
      <p:guideLst>
        <p:guide orient="horz" pos="4896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27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272" y="1410548"/>
            <a:ext cx="2488407" cy="300640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562" y="1410548"/>
            <a:ext cx="7301071" cy="300640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3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562" y="8222194"/>
            <a:ext cx="4894738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5941" y="8222194"/>
            <a:ext cx="4894739" cy="2325243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80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4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2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622513"/>
            <a:ext cx="9052560" cy="25908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627121"/>
            <a:ext cx="9052560" cy="1025884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B61D5-3840-4DE2-9599-B90F77BFDDAA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14407728"/>
            <a:ext cx="31851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14407728"/>
            <a:ext cx="2346960" cy="8276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36C15-83F2-444B-9947-B4D9F5E43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5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304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41693" y="1371600"/>
            <a:ext cx="9936162" cy="13112750"/>
            <a:chOff x="106813350" y="105727500"/>
            <a:chExt cx="6972300" cy="9201150"/>
          </a:xfrm>
        </p:grpSpPr>
        <p:pic>
          <p:nvPicPr>
            <p:cNvPr id="1027" name="Picture 3" descr="harvest layout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8" t="9689" r="761" b="-1358"/>
            <a:stretch>
              <a:fillRect/>
            </a:stretch>
          </p:blipFill>
          <p:spPr bwMode="auto">
            <a:xfrm rot="27000000">
              <a:off x="105698925" y="106841925"/>
              <a:ext cx="9201150" cy="6972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 rot="5400000">
              <a:off x="108461907" y="113906103"/>
              <a:ext cx="1069145" cy="2954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Room 104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 rot="5400000">
              <a:off x="109179359" y="112654079"/>
              <a:ext cx="506438" cy="576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Room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0515791" y="106647175"/>
              <a:ext cx="1069144" cy="295422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10515791" y="106422092"/>
              <a:ext cx="1069144" cy="295422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10473588" y="106351754"/>
              <a:ext cx="1069144" cy="295422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1247312" y="106844123"/>
              <a:ext cx="365759" cy="309490"/>
            </a:xfrm>
            <a:prstGeom prst="rect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 rot="5400000">
              <a:off x="107477168" y="107336491"/>
              <a:ext cx="506438" cy="576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Baby &amp; Me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 rot="5400000">
              <a:off x="110450254" y="113411394"/>
              <a:ext cx="1967602" cy="576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 rot="5400000">
              <a:off x="112239101" y="113997477"/>
              <a:ext cx="541291" cy="576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 rot="5400000">
              <a:off x="112729331" y="114576642"/>
              <a:ext cx="160405" cy="2138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 rot="5400000">
              <a:off x="112715962" y="114590012"/>
              <a:ext cx="80202" cy="2138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 rot="5400000">
              <a:off x="112194722" y="106184025"/>
              <a:ext cx="801859" cy="4277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 Meeting Room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 rot="5400000">
              <a:off x="108001940" y="106159974"/>
              <a:ext cx="739121" cy="3208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 Marketplace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10617252" y="105887906"/>
              <a:ext cx="967682" cy="432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10082550" y="106320384"/>
              <a:ext cx="320822" cy="5237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 rot="5400000">
              <a:off x="111969653" y="113404332"/>
              <a:ext cx="1500507" cy="576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" name="Text Box 10"/>
            <p:cNvSpPr txBox="1">
              <a:spLocks noChangeArrowheads="1"/>
            </p:cNvSpPr>
            <p:nvPr/>
          </p:nvSpPr>
          <p:spPr bwMode="auto">
            <a:xfrm>
              <a:off x="110688543" y="112603985"/>
              <a:ext cx="1500539" cy="576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The Life Center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" name="Text Box 10"/>
            <p:cNvSpPr txBox="1">
              <a:spLocks noChangeArrowheads="1"/>
            </p:cNvSpPr>
            <p:nvPr/>
          </p:nvSpPr>
          <p:spPr bwMode="auto">
            <a:xfrm>
              <a:off x="109521750" y="107480688"/>
              <a:ext cx="1500539" cy="288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Sanctuary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" name="Text Box 10"/>
            <p:cNvSpPr txBox="1">
              <a:spLocks noChangeArrowheads="1"/>
            </p:cNvSpPr>
            <p:nvPr/>
          </p:nvSpPr>
          <p:spPr bwMode="auto">
            <a:xfrm>
              <a:off x="108874733" y="107973204"/>
              <a:ext cx="2736455" cy="1924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b="1" dirty="0" smtClean="0">
                  <a:latin typeface="Arial" pitchFamily="34" charset="0"/>
                  <a:cs typeface="Arial" pitchFamily="34" charset="0"/>
                </a:rPr>
                <a:t>AVAILABLE FURNITURE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400" b="1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u="sng" dirty="0" smtClean="0">
                  <a:latin typeface="Arial" pitchFamily="34" charset="0"/>
                  <a:cs typeface="Arial" pitchFamily="34" charset="0"/>
                </a:rPr>
                <a:t>TABLES</a:t>
              </a:r>
              <a:endParaRPr lang="en-US" altLang="en-US" sz="1400" b="1" u="sng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latin typeface="Arial" pitchFamily="34" charset="0"/>
                  <a:cs typeface="Arial" pitchFamily="34" charset="0"/>
                </a:rPr>
                <a:t>72 - 8 </a:t>
              </a:r>
              <a:r>
                <a:rPr lang="en-US" altLang="en-US" sz="1400" b="1" dirty="0" err="1" smtClean="0">
                  <a:latin typeface="Arial" pitchFamily="34" charset="0"/>
                  <a:cs typeface="Arial" pitchFamily="34" charset="0"/>
                </a:rPr>
                <a:t>ft</a:t>
              </a:r>
              <a:r>
                <a:rPr lang="en-US" altLang="en-US" sz="1400" b="1" dirty="0" smtClean="0">
                  <a:latin typeface="Arial" pitchFamily="34" charset="0"/>
                  <a:cs typeface="Arial" pitchFamily="34" charset="0"/>
                </a:rPr>
                <a:t> White Tables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latin typeface="Arial" pitchFamily="34" charset="0"/>
                  <a:cs typeface="Arial" pitchFamily="34" charset="0"/>
                </a:rPr>
                <a:t>25 – 6 </a:t>
              </a:r>
              <a:r>
                <a:rPr lang="en-US" altLang="en-US" sz="1400" b="1" dirty="0" err="1" smtClean="0">
                  <a:latin typeface="Arial" pitchFamily="34" charset="0"/>
                  <a:cs typeface="Arial" pitchFamily="34" charset="0"/>
                </a:rPr>
                <a:t>ft</a:t>
              </a:r>
              <a:r>
                <a:rPr lang="en-US" altLang="en-US" sz="1400" b="1" dirty="0" smtClean="0">
                  <a:latin typeface="Arial" pitchFamily="34" charset="0"/>
                  <a:cs typeface="Arial" pitchFamily="34" charset="0"/>
                </a:rPr>
                <a:t> White Tables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latin typeface="Arial" pitchFamily="34" charset="0"/>
                  <a:cs typeface="Arial" pitchFamily="34" charset="0"/>
                </a:rPr>
                <a:t>5 – 6 </a:t>
              </a:r>
              <a:r>
                <a:rPr lang="en-US" altLang="en-US" sz="1400" b="1" dirty="0" err="1" smtClean="0">
                  <a:latin typeface="Arial" pitchFamily="34" charset="0"/>
                  <a:cs typeface="Arial" pitchFamily="34" charset="0"/>
                </a:rPr>
                <a:t>ft</a:t>
              </a:r>
              <a:r>
                <a:rPr lang="en-US" altLang="en-US" sz="1400" b="1" dirty="0" smtClean="0">
                  <a:latin typeface="Arial" pitchFamily="34" charset="0"/>
                  <a:cs typeface="Arial" pitchFamily="34" charset="0"/>
                </a:rPr>
                <a:t> Black Tables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latin typeface="Arial" pitchFamily="34" charset="0"/>
                  <a:cs typeface="Arial" pitchFamily="34" charset="0"/>
                </a:rPr>
                <a:t>35 – Round Tables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latin typeface="Arial" pitchFamily="34" charset="0"/>
                  <a:cs typeface="Arial" pitchFamily="34" charset="0"/>
                </a:rPr>
                <a:t>8 – High Boy Tables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400" b="1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CHAIRS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 smtClean="0">
                  <a:latin typeface="Arial" pitchFamily="34" charset="0"/>
                  <a:cs typeface="Arial" pitchFamily="34" charset="0"/>
                </a:rPr>
                <a:t>196 – White Chairs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r>
                <a:rPr kumimoji="0" lang="en-US" altLang="en-US" sz="14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– Black Chairs</a:t>
              </a:r>
              <a:endPara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810000" y="1935480"/>
            <a:ext cx="1524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2700000">
            <a:off x="2852284" y="2394219"/>
            <a:ext cx="1524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141219" y="4343400"/>
            <a:ext cx="1524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72037" y="1635362"/>
            <a:ext cx="113786" cy="113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81065" y="1767840"/>
            <a:ext cx="160569" cy="448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812231" y="1600198"/>
            <a:ext cx="113786" cy="113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 rot="18900000">
            <a:off x="6930231" y="2401481"/>
            <a:ext cx="121673" cy="1865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733800" y="2895600"/>
            <a:ext cx="21998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209802" y="603597"/>
            <a:ext cx="5638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HARVEST LIFE CHURCH DIAGRAM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122669" y="1655365"/>
            <a:ext cx="152400" cy="1124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352800" y="1655365"/>
            <a:ext cx="152400" cy="1124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122669" y="2057400"/>
            <a:ext cx="152400" cy="1124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352800" y="2057400"/>
            <a:ext cx="152400" cy="1124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45736" y="13852530"/>
            <a:ext cx="1050592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Stage</a:t>
            </a:r>
            <a:endParaRPr lang="en-US" sz="900" dirty="0"/>
          </a:p>
        </p:txBody>
      </p:sp>
      <p:sp>
        <p:nvSpPr>
          <p:cNvPr id="63" name="Rectangle 62"/>
          <p:cNvSpPr/>
          <p:nvPr/>
        </p:nvSpPr>
        <p:spPr>
          <a:xfrm rot="5400000">
            <a:off x="4901143" y="11710457"/>
            <a:ext cx="429712" cy="173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5400000">
            <a:off x="4901143" y="12140169"/>
            <a:ext cx="429712" cy="173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5400000">
            <a:off x="4901143" y="12569881"/>
            <a:ext cx="429712" cy="173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5400000">
            <a:off x="4901143" y="12999593"/>
            <a:ext cx="429712" cy="173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36321" y="13433588"/>
            <a:ext cx="2464679" cy="173598"/>
            <a:chOff x="5598775" y="13301248"/>
            <a:chExt cx="2464679" cy="173598"/>
          </a:xfrm>
        </p:grpSpPr>
        <p:sp>
          <p:nvSpPr>
            <p:cNvPr id="68" name="Rectangle 67"/>
            <p:cNvSpPr/>
            <p:nvPr/>
          </p:nvSpPr>
          <p:spPr>
            <a:xfrm>
              <a:off x="5918609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345736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776903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204030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633742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5598775" y="13301248"/>
              <a:ext cx="314727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36321" y="13045134"/>
            <a:ext cx="2464679" cy="173598"/>
            <a:chOff x="5598775" y="13301248"/>
            <a:chExt cx="2464679" cy="173598"/>
          </a:xfrm>
        </p:grpSpPr>
        <p:sp>
          <p:nvSpPr>
            <p:cNvPr id="77" name="Rectangle 76"/>
            <p:cNvSpPr/>
            <p:nvPr/>
          </p:nvSpPr>
          <p:spPr>
            <a:xfrm>
              <a:off x="5918609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345736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776903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204030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633742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598775" y="13301248"/>
              <a:ext cx="314727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536321" y="12675931"/>
            <a:ext cx="2464679" cy="173598"/>
            <a:chOff x="5598775" y="13301248"/>
            <a:chExt cx="2464679" cy="173598"/>
          </a:xfrm>
        </p:grpSpPr>
        <p:sp>
          <p:nvSpPr>
            <p:cNvPr id="84" name="Rectangle 83"/>
            <p:cNvSpPr/>
            <p:nvPr/>
          </p:nvSpPr>
          <p:spPr>
            <a:xfrm>
              <a:off x="5918609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345736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776903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204030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633742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598775" y="13301248"/>
              <a:ext cx="314727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536321" y="12287477"/>
            <a:ext cx="2464679" cy="173598"/>
            <a:chOff x="5598775" y="13301248"/>
            <a:chExt cx="2464679" cy="173598"/>
          </a:xfrm>
        </p:grpSpPr>
        <p:sp>
          <p:nvSpPr>
            <p:cNvPr id="91" name="Rectangle 90"/>
            <p:cNvSpPr/>
            <p:nvPr/>
          </p:nvSpPr>
          <p:spPr>
            <a:xfrm>
              <a:off x="5918609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45736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776903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204030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633742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598775" y="13301248"/>
              <a:ext cx="314727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36321" y="11942202"/>
            <a:ext cx="2464679" cy="173598"/>
            <a:chOff x="5598775" y="13301248"/>
            <a:chExt cx="2464679" cy="173598"/>
          </a:xfrm>
        </p:grpSpPr>
        <p:sp>
          <p:nvSpPr>
            <p:cNvPr id="98" name="Rectangle 97"/>
            <p:cNvSpPr/>
            <p:nvPr/>
          </p:nvSpPr>
          <p:spPr>
            <a:xfrm>
              <a:off x="5918609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345736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776903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204030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633742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598775" y="13301248"/>
              <a:ext cx="314727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5536321" y="11582400"/>
            <a:ext cx="2464679" cy="173598"/>
            <a:chOff x="5598775" y="13301248"/>
            <a:chExt cx="2464679" cy="173598"/>
          </a:xfrm>
        </p:grpSpPr>
        <p:sp>
          <p:nvSpPr>
            <p:cNvPr id="105" name="Rectangle 104"/>
            <p:cNvSpPr/>
            <p:nvPr/>
          </p:nvSpPr>
          <p:spPr>
            <a:xfrm>
              <a:off x="5918609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345736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76903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204030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633742" y="13301248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598775" y="13301248"/>
              <a:ext cx="314727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Rectangle 110"/>
          <p:cNvSpPr/>
          <p:nvPr/>
        </p:nvSpPr>
        <p:spPr>
          <a:xfrm rot="5400000">
            <a:off x="4901143" y="13429305"/>
            <a:ext cx="429712" cy="173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171591" y="11825831"/>
            <a:ext cx="761527" cy="273080"/>
            <a:chOff x="8171591" y="11825831"/>
            <a:chExt cx="761527" cy="273080"/>
          </a:xfrm>
        </p:grpSpPr>
        <p:sp>
          <p:nvSpPr>
            <p:cNvPr id="112" name="Rectangle 111"/>
            <p:cNvSpPr/>
            <p:nvPr/>
          </p:nvSpPr>
          <p:spPr>
            <a:xfrm rot="900000">
              <a:off x="8171591" y="11825831"/>
              <a:ext cx="388454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 rot="900000">
              <a:off x="8544664" y="11925313"/>
              <a:ext cx="388454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573907" y="13335000"/>
            <a:ext cx="192127" cy="76200"/>
            <a:chOff x="5573907" y="13335000"/>
            <a:chExt cx="192127" cy="76200"/>
          </a:xfrm>
        </p:grpSpPr>
        <p:sp>
          <p:nvSpPr>
            <p:cNvPr id="23" name="Rectangle 22"/>
            <p:cNvSpPr/>
            <p:nvPr/>
          </p:nvSpPr>
          <p:spPr>
            <a:xfrm>
              <a:off x="5573907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701141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07806" y="13335000"/>
            <a:ext cx="304461" cy="76200"/>
            <a:chOff x="5907806" y="13335000"/>
            <a:chExt cx="304461" cy="76200"/>
          </a:xfrm>
        </p:grpSpPr>
        <p:sp>
          <p:nvSpPr>
            <p:cNvPr id="124" name="Rectangle 123"/>
            <p:cNvSpPr/>
            <p:nvPr/>
          </p:nvSpPr>
          <p:spPr>
            <a:xfrm>
              <a:off x="5907806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035040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47374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345907" y="13335000"/>
            <a:ext cx="304461" cy="76200"/>
            <a:chOff x="5907806" y="13335000"/>
            <a:chExt cx="304461" cy="76200"/>
          </a:xfrm>
        </p:grpSpPr>
        <p:sp>
          <p:nvSpPr>
            <p:cNvPr id="128" name="Rectangle 127"/>
            <p:cNvSpPr/>
            <p:nvPr/>
          </p:nvSpPr>
          <p:spPr>
            <a:xfrm>
              <a:off x="5907806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035040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147374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6773786" y="13335000"/>
            <a:ext cx="304461" cy="76200"/>
            <a:chOff x="5907806" y="13335000"/>
            <a:chExt cx="304461" cy="76200"/>
          </a:xfrm>
        </p:grpSpPr>
        <p:sp>
          <p:nvSpPr>
            <p:cNvPr id="132" name="Rectangle 131"/>
            <p:cNvSpPr/>
            <p:nvPr/>
          </p:nvSpPr>
          <p:spPr>
            <a:xfrm>
              <a:off x="5907806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6035040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147374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7204201" y="13335000"/>
            <a:ext cx="304461" cy="76200"/>
            <a:chOff x="5907806" y="13335000"/>
            <a:chExt cx="304461" cy="76200"/>
          </a:xfrm>
        </p:grpSpPr>
        <p:sp>
          <p:nvSpPr>
            <p:cNvPr id="136" name="Rectangle 135"/>
            <p:cNvSpPr/>
            <p:nvPr/>
          </p:nvSpPr>
          <p:spPr>
            <a:xfrm>
              <a:off x="5907806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035040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6147374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620000" y="13335000"/>
            <a:ext cx="304461" cy="76200"/>
            <a:chOff x="5907806" y="13335000"/>
            <a:chExt cx="304461" cy="76200"/>
          </a:xfrm>
        </p:grpSpPr>
        <p:sp>
          <p:nvSpPr>
            <p:cNvPr id="140" name="Rectangle 139"/>
            <p:cNvSpPr/>
            <p:nvPr/>
          </p:nvSpPr>
          <p:spPr>
            <a:xfrm>
              <a:off x="5907806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35040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147374" y="13335000"/>
              <a:ext cx="64893" cy="76200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573907" y="12946919"/>
            <a:ext cx="2350554" cy="76200"/>
            <a:chOff x="5573907" y="13335000"/>
            <a:chExt cx="2350554" cy="76200"/>
          </a:xfrm>
        </p:grpSpPr>
        <p:grpSp>
          <p:nvGrpSpPr>
            <p:cNvPr id="144" name="Group 143"/>
            <p:cNvGrpSpPr/>
            <p:nvPr/>
          </p:nvGrpSpPr>
          <p:grpSpPr>
            <a:xfrm>
              <a:off x="5573907" y="13335000"/>
              <a:ext cx="192127" cy="76200"/>
              <a:chOff x="5573907" y="13335000"/>
              <a:chExt cx="192127" cy="76200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5573907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701141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5907806" y="13335000"/>
              <a:ext cx="304461" cy="76200"/>
              <a:chOff x="5907806" y="13335000"/>
              <a:chExt cx="304461" cy="76200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6345907" y="13335000"/>
              <a:ext cx="304461" cy="76200"/>
              <a:chOff x="5907806" y="13335000"/>
              <a:chExt cx="304461" cy="76200"/>
            </a:xfrm>
          </p:grpSpPr>
          <p:sp>
            <p:nvSpPr>
              <p:cNvPr id="159" name="Rectangle 158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6773786" y="13335000"/>
              <a:ext cx="304461" cy="76200"/>
              <a:chOff x="5907806" y="13335000"/>
              <a:chExt cx="304461" cy="76200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7204201" y="13335000"/>
              <a:ext cx="304461" cy="76200"/>
              <a:chOff x="5907806" y="13335000"/>
              <a:chExt cx="304461" cy="7620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7620000" y="13335000"/>
              <a:ext cx="304461" cy="76200"/>
              <a:chOff x="5907806" y="13335000"/>
              <a:chExt cx="304461" cy="76200"/>
            </a:xfrm>
          </p:grpSpPr>
          <p:sp>
            <p:nvSpPr>
              <p:cNvPr id="150" name="Rectangle 149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7" name="Group 166"/>
          <p:cNvGrpSpPr/>
          <p:nvPr/>
        </p:nvGrpSpPr>
        <p:grpSpPr>
          <a:xfrm>
            <a:off x="5573907" y="12580480"/>
            <a:ext cx="2350554" cy="76200"/>
            <a:chOff x="5573907" y="13335000"/>
            <a:chExt cx="2350554" cy="76200"/>
          </a:xfrm>
        </p:grpSpPr>
        <p:grpSp>
          <p:nvGrpSpPr>
            <p:cNvPr id="168" name="Group 167"/>
            <p:cNvGrpSpPr/>
            <p:nvPr/>
          </p:nvGrpSpPr>
          <p:grpSpPr>
            <a:xfrm>
              <a:off x="5573907" y="13335000"/>
              <a:ext cx="192127" cy="76200"/>
              <a:chOff x="5573907" y="13335000"/>
              <a:chExt cx="192127" cy="76200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5573907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5701141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5907806" y="13335000"/>
              <a:ext cx="304461" cy="76200"/>
              <a:chOff x="5907806" y="13335000"/>
              <a:chExt cx="304461" cy="76200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6345907" y="13335000"/>
              <a:ext cx="304461" cy="76200"/>
              <a:chOff x="5907806" y="13335000"/>
              <a:chExt cx="304461" cy="76200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6773786" y="13335000"/>
              <a:ext cx="304461" cy="76200"/>
              <a:chOff x="5907806" y="13335000"/>
              <a:chExt cx="304461" cy="76200"/>
            </a:xfrm>
          </p:grpSpPr>
          <p:sp>
            <p:nvSpPr>
              <p:cNvPr id="180" name="Rectangle 179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7204201" y="13335000"/>
              <a:ext cx="304461" cy="76200"/>
              <a:chOff x="5907806" y="13335000"/>
              <a:chExt cx="304461" cy="76200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7620000" y="13335000"/>
              <a:ext cx="304461" cy="76200"/>
              <a:chOff x="5907806" y="13335000"/>
              <a:chExt cx="304461" cy="76200"/>
            </a:xfrm>
          </p:grpSpPr>
          <p:sp>
            <p:nvSpPr>
              <p:cNvPr id="174" name="Rectangle 173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5573907" y="12188868"/>
            <a:ext cx="2350554" cy="76200"/>
            <a:chOff x="5573907" y="13335000"/>
            <a:chExt cx="2350554" cy="76200"/>
          </a:xfrm>
        </p:grpSpPr>
        <p:grpSp>
          <p:nvGrpSpPr>
            <p:cNvPr id="192" name="Group 191"/>
            <p:cNvGrpSpPr/>
            <p:nvPr/>
          </p:nvGrpSpPr>
          <p:grpSpPr>
            <a:xfrm>
              <a:off x="5573907" y="13335000"/>
              <a:ext cx="192127" cy="76200"/>
              <a:chOff x="5573907" y="13335000"/>
              <a:chExt cx="192127" cy="76200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5573907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5701141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5907806" y="13335000"/>
              <a:ext cx="304461" cy="76200"/>
              <a:chOff x="5907806" y="13335000"/>
              <a:chExt cx="304461" cy="76200"/>
            </a:xfrm>
          </p:grpSpPr>
          <p:sp>
            <p:nvSpPr>
              <p:cNvPr id="210" name="Rectangle 209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345907" y="13335000"/>
              <a:ext cx="304461" cy="76200"/>
              <a:chOff x="5907806" y="13335000"/>
              <a:chExt cx="304461" cy="76200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6773786" y="13335000"/>
              <a:ext cx="304461" cy="76200"/>
              <a:chOff x="5907806" y="13335000"/>
              <a:chExt cx="304461" cy="76200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7204201" y="13335000"/>
              <a:ext cx="304461" cy="76200"/>
              <a:chOff x="5907806" y="13335000"/>
              <a:chExt cx="304461" cy="76200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7620000" y="13335000"/>
              <a:ext cx="304461" cy="76200"/>
              <a:chOff x="5907806" y="13335000"/>
              <a:chExt cx="304461" cy="76200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5573907" y="11845373"/>
            <a:ext cx="2350554" cy="76200"/>
            <a:chOff x="5573907" y="13335000"/>
            <a:chExt cx="2350554" cy="76200"/>
          </a:xfrm>
        </p:grpSpPr>
        <p:grpSp>
          <p:nvGrpSpPr>
            <p:cNvPr id="216" name="Group 215"/>
            <p:cNvGrpSpPr/>
            <p:nvPr/>
          </p:nvGrpSpPr>
          <p:grpSpPr>
            <a:xfrm>
              <a:off x="5573907" y="13335000"/>
              <a:ext cx="192127" cy="76200"/>
              <a:chOff x="5573907" y="13335000"/>
              <a:chExt cx="192127" cy="76200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5573907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5701141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5907806" y="13335000"/>
              <a:ext cx="304461" cy="76200"/>
              <a:chOff x="5907806" y="13335000"/>
              <a:chExt cx="304461" cy="76200"/>
            </a:xfrm>
          </p:grpSpPr>
          <p:sp>
            <p:nvSpPr>
              <p:cNvPr id="234" name="Rectangle 233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6345907" y="13335000"/>
              <a:ext cx="304461" cy="76200"/>
              <a:chOff x="5907806" y="13335000"/>
              <a:chExt cx="304461" cy="76200"/>
            </a:xfrm>
          </p:grpSpPr>
          <p:sp>
            <p:nvSpPr>
              <p:cNvPr id="231" name="Rectangle 230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6773786" y="13335000"/>
              <a:ext cx="304461" cy="76200"/>
              <a:chOff x="5907806" y="13335000"/>
              <a:chExt cx="304461" cy="76200"/>
            </a:xfrm>
          </p:grpSpPr>
          <p:sp>
            <p:nvSpPr>
              <p:cNvPr id="228" name="Rectangle 227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7204201" y="13335000"/>
              <a:ext cx="304461" cy="76200"/>
              <a:chOff x="5907806" y="13335000"/>
              <a:chExt cx="304461" cy="76200"/>
            </a:xfrm>
          </p:grpSpPr>
          <p:sp>
            <p:nvSpPr>
              <p:cNvPr id="225" name="Rectangle 224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7620000" y="13335000"/>
              <a:ext cx="304461" cy="76200"/>
              <a:chOff x="5907806" y="13335000"/>
              <a:chExt cx="304461" cy="76200"/>
            </a:xfrm>
          </p:grpSpPr>
          <p:sp>
            <p:nvSpPr>
              <p:cNvPr id="222" name="Rectangle 221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9" name="Group 238"/>
          <p:cNvGrpSpPr/>
          <p:nvPr/>
        </p:nvGrpSpPr>
        <p:grpSpPr>
          <a:xfrm>
            <a:off x="5573907" y="11460956"/>
            <a:ext cx="2350554" cy="76200"/>
            <a:chOff x="5573907" y="13335000"/>
            <a:chExt cx="2350554" cy="76200"/>
          </a:xfrm>
        </p:grpSpPr>
        <p:grpSp>
          <p:nvGrpSpPr>
            <p:cNvPr id="240" name="Group 239"/>
            <p:cNvGrpSpPr/>
            <p:nvPr/>
          </p:nvGrpSpPr>
          <p:grpSpPr>
            <a:xfrm>
              <a:off x="5573907" y="13335000"/>
              <a:ext cx="192127" cy="76200"/>
              <a:chOff x="5573907" y="13335000"/>
              <a:chExt cx="192127" cy="76200"/>
            </a:xfrm>
          </p:grpSpPr>
          <p:sp>
            <p:nvSpPr>
              <p:cNvPr id="261" name="Rectangle 260"/>
              <p:cNvSpPr/>
              <p:nvPr/>
            </p:nvSpPr>
            <p:spPr>
              <a:xfrm>
                <a:off x="5573907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5701141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5907806" y="13335000"/>
              <a:ext cx="304461" cy="76200"/>
              <a:chOff x="5907806" y="13335000"/>
              <a:chExt cx="304461" cy="76200"/>
            </a:xfrm>
          </p:grpSpPr>
          <p:sp>
            <p:nvSpPr>
              <p:cNvPr id="258" name="Rectangle 257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/>
            <p:cNvGrpSpPr/>
            <p:nvPr/>
          </p:nvGrpSpPr>
          <p:grpSpPr>
            <a:xfrm>
              <a:off x="6345907" y="13335000"/>
              <a:ext cx="304461" cy="76200"/>
              <a:chOff x="5907806" y="13335000"/>
              <a:chExt cx="304461" cy="76200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/>
            <p:cNvGrpSpPr/>
            <p:nvPr/>
          </p:nvGrpSpPr>
          <p:grpSpPr>
            <a:xfrm>
              <a:off x="6773786" y="13335000"/>
              <a:ext cx="304461" cy="76200"/>
              <a:chOff x="5907806" y="13335000"/>
              <a:chExt cx="304461" cy="7620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4" name="Group 243"/>
            <p:cNvGrpSpPr/>
            <p:nvPr/>
          </p:nvGrpSpPr>
          <p:grpSpPr>
            <a:xfrm>
              <a:off x="7204201" y="13335000"/>
              <a:ext cx="304461" cy="76200"/>
              <a:chOff x="5907806" y="13335000"/>
              <a:chExt cx="304461" cy="76200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7620000" y="13335000"/>
              <a:ext cx="304461" cy="76200"/>
              <a:chOff x="5907806" y="13335000"/>
              <a:chExt cx="304461" cy="76200"/>
            </a:xfrm>
          </p:grpSpPr>
          <p:sp>
            <p:nvSpPr>
              <p:cNvPr id="246" name="Rectangle 245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4" name="Group 263"/>
          <p:cNvGrpSpPr/>
          <p:nvPr/>
        </p:nvGrpSpPr>
        <p:grpSpPr>
          <a:xfrm>
            <a:off x="8171591" y="12307400"/>
            <a:ext cx="761527" cy="273080"/>
            <a:chOff x="8171591" y="11825831"/>
            <a:chExt cx="761527" cy="273080"/>
          </a:xfrm>
        </p:grpSpPr>
        <p:sp>
          <p:nvSpPr>
            <p:cNvPr id="265" name="Rectangle 264"/>
            <p:cNvSpPr/>
            <p:nvPr/>
          </p:nvSpPr>
          <p:spPr>
            <a:xfrm rot="900000">
              <a:off x="8171591" y="11825831"/>
              <a:ext cx="388454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 rot="900000">
              <a:off x="8544664" y="11925313"/>
              <a:ext cx="388454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266"/>
          <p:cNvGrpSpPr/>
          <p:nvPr/>
        </p:nvGrpSpPr>
        <p:grpSpPr>
          <a:xfrm>
            <a:off x="8171591" y="12737089"/>
            <a:ext cx="761527" cy="273080"/>
            <a:chOff x="8171591" y="11825831"/>
            <a:chExt cx="761527" cy="273080"/>
          </a:xfrm>
        </p:grpSpPr>
        <p:sp>
          <p:nvSpPr>
            <p:cNvPr id="268" name="Rectangle 267"/>
            <p:cNvSpPr/>
            <p:nvPr/>
          </p:nvSpPr>
          <p:spPr>
            <a:xfrm rot="900000">
              <a:off x="8171591" y="11825831"/>
              <a:ext cx="388454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 rot="900000">
              <a:off x="8544664" y="11925313"/>
              <a:ext cx="388454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8171591" y="13197301"/>
            <a:ext cx="761527" cy="273080"/>
            <a:chOff x="8171591" y="11825831"/>
            <a:chExt cx="761527" cy="273080"/>
          </a:xfrm>
        </p:grpSpPr>
        <p:sp>
          <p:nvSpPr>
            <p:cNvPr id="271" name="Rectangle 270"/>
            <p:cNvSpPr/>
            <p:nvPr/>
          </p:nvSpPr>
          <p:spPr>
            <a:xfrm rot="900000">
              <a:off x="8171591" y="11825831"/>
              <a:ext cx="388454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 rot="900000">
              <a:off x="8544664" y="11925313"/>
              <a:ext cx="388454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8242653" y="13093832"/>
            <a:ext cx="676975" cy="175148"/>
            <a:chOff x="8242653" y="13093832"/>
            <a:chExt cx="676975" cy="175148"/>
          </a:xfrm>
        </p:grpSpPr>
        <p:grpSp>
          <p:nvGrpSpPr>
            <p:cNvPr id="273" name="Group 272"/>
            <p:cNvGrpSpPr/>
            <p:nvPr/>
          </p:nvGrpSpPr>
          <p:grpSpPr>
            <a:xfrm rot="982043">
              <a:off x="8242653" y="13093832"/>
              <a:ext cx="304461" cy="76200"/>
              <a:chOff x="5907806" y="13335000"/>
              <a:chExt cx="304461" cy="76200"/>
            </a:xfrm>
          </p:grpSpPr>
          <p:sp>
            <p:nvSpPr>
              <p:cNvPr id="274" name="Rectangle 273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 rot="982043">
              <a:off x="8615167" y="13192780"/>
              <a:ext cx="304461" cy="76200"/>
              <a:chOff x="5907806" y="13335000"/>
              <a:chExt cx="304461" cy="76200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2" name="Group 281"/>
          <p:cNvGrpSpPr/>
          <p:nvPr/>
        </p:nvGrpSpPr>
        <p:grpSpPr>
          <a:xfrm>
            <a:off x="8247221" y="12635425"/>
            <a:ext cx="676975" cy="175148"/>
            <a:chOff x="8242653" y="13093832"/>
            <a:chExt cx="676975" cy="175148"/>
          </a:xfrm>
        </p:grpSpPr>
        <p:grpSp>
          <p:nvGrpSpPr>
            <p:cNvPr id="283" name="Group 282"/>
            <p:cNvGrpSpPr/>
            <p:nvPr/>
          </p:nvGrpSpPr>
          <p:grpSpPr>
            <a:xfrm rot="982043">
              <a:off x="8242653" y="13093832"/>
              <a:ext cx="304461" cy="76200"/>
              <a:chOff x="5907806" y="13335000"/>
              <a:chExt cx="304461" cy="76200"/>
            </a:xfrm>
          </p:grpSpPr>
          <p:sp>
            <p:nvSpPr>
              <p:cNvPr id="288" name="Rectangle 287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4" name="Group 283"/>
            <p:cNvGrpSpPr/>
            <p:nvPr/>
          </p:nvGrpSpPr>
          <p:grpSpPr>
            <a:xfrm rot="982043">
              <a:off x="8615167" y="13192780"/>
              <a:ext cx="304461" cy="76200"/>
              <a:chOff x="5907806" y="13335000"/>
              <a:chExt cx="304461" cy="76200"/>
            </a:xfrm>
          </p:grpSpPr>
          <p:sp>
            <p:nvSpPr>
              <p:cNvPr id="285" name="Rectangle 284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1" name="Group 290"/>
          <p:cNvGrpSpPr/>
          <p:nvPr/>
        </p:nvGrpSpPr>
        <p:grpSpPr>
          <a:xfrm>
            <a:off x="8247221" y="12199903"/>
            <a:ext cx="676975" cy="175148"/>
            <a:chOff x="8242653" y="13093832"/>
            <a:chExt cx="676975" cy="175148"/>
          </a:xfrm>
        </p:grpSpPr>
        <p:grpSp>
          <p:nvGrpSpPr>
            <p:cNvPr id="292" name="Group 291"/>
            <p:cNvGrpSpPr/>
            <p:nvPr/>
          </p:nvGrpSpPr>
          <p:grpSpPr>
            <a:xfrm rot="982043">
              <a:off x="8242653" y="13093832"/>
              <a:ext cx="304461" cy="76200"/>
              <a:chOff x="5907806" y="13335000"/>
              <a:chExt cx="304461" cy="76200"/>
            </a:xfrm>
          </p:grpSpPr>
          <p:sp>
            <p:nvSpPr>
              <p:cNvPr id="297" name="Rectangle 296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/>
            <p:cNvGrpSpPr/>
            <p:nvPr/>
          </p:nvGrpSpPr>
          <p:grpSpPr>
            <a:xfrm rot="982043">
              <a:off x="8615167" y="13192780"/>
              <a:ext cx="304461" cy="76200"/>
              <a:chOff x="5907806" y="13335000"/>
              <a:chExt cx="304461" cy="76200"/>
            </a:xfrm>
          </p:grpSpPr>
          <p:sp>
            <p:nvSpPr>
              <p:cNvPr id="294" name="Rectangle 293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00" name="Group 299"/>
          <p:cNvGrpSpPr/>
          <p:nvPr/>
        </p:nvGrpSpPr>
        <p:grpSpPr>
          <a:xfrm>
            <a:off x="8250793" y="11712500"/>
            <a:ext cx="676975" cy="175148"/>
            <a:chOff x="8242653" y="13093832"/>
            <a:chExt cx="676975" cy="175148"/>
          </a:xfrm>
        </p:grpSpPr>
        <p:grpSp>
          <p:nvGrpSpPr>
            <p:cNvPr id="301" name="Group 300"/>
            <p:cNvGrpSpPr/>
            <p:nvPr/>
          </p:nvGrpSpPr>
          <p:grpSpPr>
            <a:xfrm rot="982043">
              <a:off x="8242653" y="13093832"/>
              <a:ext cx="304461" cy="76200"/>
              <a:chOff x="5907806" y="13335000"/>
              <a:chExt cx="304461" cy="76200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2" name="Group 301"/>
            <p:cNvGrpSpPr/>
            <p:nvPr/>
          </p:nvGrpSpPr>
          <p:grpSpPr>
            <a:xfrm rot="982043">
              <a:off x="8615167" y="13192780"/>
              <a:ext cx="304461" cy="76200"/>
              <a:chOff x="5907806" y="13335000"/>
              <a:chExt cx="304461" cy="76200"/>
            </a:xfrm>
          </p:grpSpPr>
          <p:sp>
            <p:nvSpPr>
              <p:cNvPr id="303" name="Rectangle 302"/>
              <p:cNvSpPr/>
              <p:nvPr/>
            </p:nvSpPr>
            <p:spPr>
              <a:xfrm>
                <a:off x="5907806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6035040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6147374" y="13335000"/>
                <a:ext cx="64893" cy="76200"/>
              </a:xfrm>
              <a:prstGeom prst="rect">
                <a:avLst/>
              </a:prstGeom>
              <a:solidFill>
                <a:schemeClr val="bg1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1" name="Group 280"/>
          <p:cNvGrpSpPr/>
          <p:nvPr/>
        </p:nvGrpSpPr>
        <p:grpSpPr>
          <a:xfrm rot="16200000">
            <a:off x="5594729" y="13796611"/>
            <a:ext cx="173598" cy="859424"/>
            <a:chOff x="5519554" y="13433588"/>
            <a:chExt cx="173598" cy="859424"/>
          </a:xfrm>
        </p:grpSpPr>
        <p:sp>
          <p:nvSpPr>
            <p:cNvPr id="312" name="Rectangle 311"/>
            <p:cNvSpPr/>
            <p:nvPr/>
          </p:nvSpPr>
          <p:spPr>
            <a:xfrm rot="5400000">
              <a:off x="5391497" y="13561645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 rot="5400000">
              <a:off x="5391497" y="13991357"/>
              <a:ext cx="429712" cy="1735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5" name="Rectangle 314"/>
          <p:cNvSpPr/>
          <p:nvPr/>
        </p:nvSpPr>
        <p:spPr>
          <a:xfrm>
            <a:off x="7508662" y="13954006"/>
            <a:ext cx="821301" cy="35572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Instruments</a:t>
            </a:r>
            <a:endParaRPr lang="en-US" sz="900" dirty="0"/>
          </a:p>
        </p:txBody>
      </p:sp>
      <p:sp>
        <p:nvSpPr>
          <p:cNvPr id="314" name="Rectangle 313"/>
          <p:cNvSpPr/>
          <p:nvPr/>
        </p:nvSpPr>
        <p:spPr>
          <a:xfrm>
            <a:off x="4800601" y="9448800"/>
            <a:ext cx="731193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4" name="Oval 323"/>
          <p:cNvSpPr/>
          <p:nvPr/>
        </p:nvSpPr>
        <p:spPr>
          <a:xfrm>
            <a:off x="2764529" y="41148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2971800" y="393979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2607571" y="3962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2814842" y="378739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2133600" y="4648200"/>
            <a:ext cx="1524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2141219" y="4953000"/>
            <a:ext cx="1524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 rot="2700000">
            <a:off x="2371426" y="3023845"/>
            <a:ext cx="214371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4216138" y="2895600"/>
            <a:ext cx="21998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6155959" y="2895600"/>
            <a:ext cx="21998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5799816" y="2895600"/>
            <a:ext cx="21998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5461544" y="2895600"/>
            <a:ext cx="219984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3705678" y="1551243"/>
            <a:ext cx="180521" cy="56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6252117" y="1600198"/>
            <a:ext cx="113786" cy="113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5830183" y="1600198"/>
            <a:ext cx="113786" cy="11378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5601243" y="1767840"/>
            <a:ext cx="160569" cy="448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6030955" y="1767840"/>
            <a:ext cx="160569" cy="448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6425317" y="1767840"/>
            <a:ext cx="160569" cy="448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4355837" y="1767840"/>
            <a:ext cx="160569" cy="448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4055569" y="1767840"/>
            <a:ext cx="160569" cy="4486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45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14837</TotalTime>
  <Words>61</Words>
  <Application>Microsoft Office PowerPoint</Application>
  <PresentationFormat>Custom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Jackson</dc:creator>
  <cp:lastModifiedBy>Andre Jackson</cp:lastModifiedBy>
  <cp:revision>24</cp:revision>
  <cp:lastPrinted>2023-07-31T15:44:54Z</cp:lastPrinted>
  <dcterms:created xsi:type="dcterms:W3CDTF">2022-06-07T18:21:26Z</dcterms:created>
  <dcterms:modified xsi:type="dcterms:W3CDTF">2023-11-07T07:50:43Z</dcterms:modified>
</cp:coreProperties>
</file>